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9" r:id="rId4"/>
    <p:sldId id="268" r:id="rId5"/>
    <p:sldId id="264" r:id="rId6"/>
    <p:sldId id="267" r:id="rId7"/>
    <p:sldId id="274" r:id="rId8"/>
    <p:sldId id="275" r:id="rId9"/>
    <p:sldId id="273" r:id="rId10"/>
    <p:sldId id="271" r:id="rId11"/>
    <p:sldId id="270" r:id="rId12"/>
    <p:sldId id="262" r:id="rId13"/>
    <p:sldId id="258" r:id="rId14"/>
    <p:sldId id="266" r:id="rId15"/>
    <p:sldId id="261" r:id="rId16"/>
    <p:sldId id="272" r:id="rId17"/>
    <p:sldId id="277" r:id="rId18"/>
    <p:sldId id="276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3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3424-2BDB-F3F6-6E89-8810AAD5C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08D8-D102-1992-9950-B71879FB6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F24A4-CEF0-C1C1-F851-0387423E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0BB-E235-4B65-B29E-9C4B3B5DC85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81529-E856-741D-7683-B09E7BDC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0F94-29EE-5F20-704A-14F9685F3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B5E-BA5C-45B4-888B-ECED0161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08A8C-A480-5AA2-E6C3-EDF09FEC2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3E9D1-D7AC-459A-690D-39C212769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763ED-3822-E8E6-3D8A-19031F33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0BB-E235-4B65-B29E-9C4B3B5DC85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F6ABA-60EC-F757-22FD-2A42CE26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DB6EF-F827-F5C9-2649-F298BDBF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B5E-BA5C-45B4-888B-ECED0161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5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7209DC-8CCF-9ECA-3978-858471AAD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30AE3-896A-C33A-01AE-4084B8ECA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64E1C-FF42-BD60-8415-2BC3AB55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0BB-E235-4B65-B29E-9C4B3B5DC85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4EF8B-1EDA-0074-AEE3-A85BB772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5B18B-6FD3-540D-32A5-EDD9E47D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B5E-BA5C-45B4-888B-ECED0161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97A54-E7CD-7F9F-01BB-8E13427C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793B2-2701-C103-EDAE-DB3C221D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DDA35-9E7D-D10F-097D-330FB1DB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0BB-E235-4B65-B29E-9C4B3B5DC85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FF617-801D-DAE2-49FA-D59C661A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91D64-1A03-D153-CD63-FB72998D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B5E-BA5C-45B4-888B-ECED0161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EB20-74A6-A939-8F23-53F7C5ED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A0493-CA81-1D4F-6ECB-B1F1D5E22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01ED5-06AC-8E46-D1E0-F2E73DA0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0BB-E235-4B65-B29E-9C4B3B5DC85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805F9-6CE4-3D2E-747C-7C9041FC3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EB64B-D3FD-1E14-C015-298628D74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B5E-BA5C-45B4-888B-ECED0161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4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4D40A-455C-6A51-67B6-884BB9AE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A22A6-1283-29A5-ABEF-D6112B13B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ADE7A-4D91-58DB-C703-0419960B2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4E83C-2E74-3AF1-ECE9-E5580546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0BB-E235-4B65-B29E-9C4B3B5DC85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3CEE4-F10F-B088-93A0-91A747BA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A611B-2677-DE0E-0CDD-8A180DA6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B5E-BA5C-45B4-888B-ECED0161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4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AF1C-F77A-FC49-412A-7C922D96F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614BD-5392-F428-58ED-BB843A22F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2CD16-D14C-6DA6-8937-853CB6680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95E04-CB05-BACA-B79D-0FD759D93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1DE65-8DCC-84D8-AE0D-00320E636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50F22-CB03-2C12-E879-D5076E37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0BB-E235-4B65-B29E-9C4B3B5DC85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44EBB4-274C-D957-BFA1-7D3C28BA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5392A0-C03B-71C9-7F98-B264819C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B5E-BA5C-45B4-888B-ECED0161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1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B7D2-2920-E6D8-DE90-12EA7287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1EA0A-EE6A-F14D-FCED-B7D573FA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0BB-E235-4B65-B29E-9C4B3B5DC85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82BE2-D8AF-206D-B766-0CD9C8BE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263A9-6BF9-44BE-F99C-E15D1476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B5E-BA5C-45B4-888B-ECED0161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80BAA-405B-0EF7-8747-09099B03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0BB-E235-4B65-B29E-9C4B3B5DC85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9F146-B176-E384-F834-8BF17722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AA025-8CC8-136D-EFF4-6573E9A6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B5E-BA5C-45B4-888B-ECED0161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9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D986-0CB0-97B6-6666-14C9778F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D6D1-0B35-07D6-DC0E-ACF803E4F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0BEB0-E31D-DA68-3A6C-CCE62BE81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A3DC3-CF94-3B6B-BD1A-1F9D018A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0BB-E235-4B65-B29E-9C4B3B5DC85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0CAFD-6C73-DE6B-5FEC-A9386DBA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65657-F333-B943-9759-6A41013C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B5E-BA5C-45B4-888B-ECED0161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2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1934-AE21-9F18-6D01-3A90A88AF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1FC07-FB4F-1680-8616-6E17471D2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C3E91-A340-FCBA-2A5F-B25C5AFE9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FC95-4F6D-9521-0152-1E3CECDD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50BB-E235-4B65-B29E-9C4B3B5DC85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C7E12-B862-9D1D-79FD-514AC71B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B218C-DFE4-C28B-255D-E6454C6B8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DB5E-BA5C-45B4-888B-ECED0161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E0E2A-A4D4-9FB1-BF3A-A362FDC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D6C03-4364-0090-9CBD-E5BF891FE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E4F4C-CF82-B86A-9F9C-BD853F526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50BB-E235-4B65-B29E-9C4B3B5DC85D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26715-2AB1-52EA-9A97-6BD78C2F9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26831-F795-6EAB-62B2-D8D147653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DB5E-BA5C-45B4-888B-ECED01612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6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DE1951-4AC1-0FFD-FFB3-4781BB347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85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5C45C-4318-1F46-F0CA-DD5DB040D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0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0187A6D-E210-0100-8B6E-2FF1AC8AFB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77824"/>
              </p:ext>
            </p:extLst>
          </p:nvPr>
        </p:nvGraphicFramePr>
        <p:xfrm>
          <a:off x="98425" y="98425"/>
          <a:ext cx="10030996" cy="775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bat.Document.DC">
                  <p:embed/>
                </p:oleObj>
              </mc:Choice>
              <mc:Fallback>
                <p:oleObj name="Acrobat Document" r:id="rId2" imgW="6035040" imgH="466329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030996" cy="7751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919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38008-9745-4F7C-58D6-DB277C4B5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19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7E8B7C-A731-1B8B-4333-ED53EAFBA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16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8FFACB-7D9D-90A3-01EF-617738E36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9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7C266-F413-BF19-9F62-5C2C534AF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1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89082-3AE1-B689-0D99-827888224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1312917"/>
            <a:ext cx="6858000" cy="94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22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9C724E-DF8A-561E-232D-804F6363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40" y="0"/>
            <a:ext cx="8878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F9532A-64FE-A740-5E59-57D83438B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40" y="0"/>
            <a:ext cx="8878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78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7321A-7544-A2EE-5576-6D9B1BBC1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145"/>
            <a:ext cx="12192000" cy="702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5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F3303F-2541-5AB2-8D61-621389DC5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8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38C185-D36A-15A4-2A66-906AE2543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1100B-0F79-ADA5-F05E-7670A2561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3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46B81-4AC4-B153-ABD2-569D7358F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2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B6A8D-2EAC-1DED-F1DA-4C9A37B1A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0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1BF1C-8B07-504C-5E9C-BFD44C156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31" y="0"/>
            <a:ext cx="5297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3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54D80C-877C-750E-1BD9-1FBCD8D50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31" y="-1"/>
            <a:ext cx="6575658" cy="85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1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69D793-6455-3748-DF67-8FD8FF404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74" y="1056443"/>
            <a:ext cx="6300673" cy="553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38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Oak Wise</dc:title>
  <dc:creator>Brian Spillane</dc:creator>
  <cp:lastModifiedBy>Marco Sguazzin</cp:lastModifiedBy>
  <cp:revision>12</cp:revision>
  <dcterms:created xsi:type="dcterms:W3CDTF">2023-04-10T00:19:14Z</dcterms:created>
  <dcterms:modified xsi:type="dcterms:W3CDTF">2023-05-05T20:09:43Z</dcterms:modified>
</cp:coreProperties>
</file>