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7" r:id="rId4"/>
    <p:sldId id="264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95" d="100"/>
          <a:sy n="95" d="100"/>
        </p:scale>
        <p:origin x="-168" y="22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0T16:32:43.47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263 7370,'1'-9,"0"1,0-1,1 0,4-9,1-11,3-13,-5 25,-1 0,-1 0,2-32,-5 44,0 0,-1-1,0 1,0 0,0-1,0 1,-1 0,0 0,0 0,0 0,-1 0,1 1,-1-1,0 1,-1-1,-5-5,2 3,2 0,-1 0,1-1,0 0,0 1,1-2,0 1,1 0,0-1,0 0,1 0,0 0,-1-12,0-12,2-1,4-45,0 6,-4-13,3-87,2 144,2 0,1 0,1 0,2 1,13-28,-12 32,-1-1,-1 0,-1 0,-1-1,-2 0,5-47,-10 63,0 1,0-1,-1 0,0 0,-1 1,0-1,-1 1,0-1,0 1,-1 0,0 0,-1 1,1-1,-2 1,-9-13,-6-5,-67-75,26 19,53 71,0-1,1 0,1 0,0 0,1-1,0 0,-5-15,-23-100,31 119,0-7,0-1,1 1,0 0,1-1,1 1,1-1,0 1,1-1,1 1,1 0,0 0,12-29,-7 21,-1-1,-1 0,-1 0,-2 0,0-1,-2 0,0-27,2-9,17-61,-20 58,-1 36,1 0,1 0,8-36,67-324,-48 198,-26 169,2 0,9-29,-8 33,-1 0,-1-1,4-36,4-106,-4 90,-5-142,-18 113,6 52,6 34,-1 0,0 0,-1 0,-1 1,-9-17,-14-34,21 40,1 0,-7-47,4 16,-20-64,2 7,17 56,3-1,2-1,3 1,8-111,-3 157,1-1,0 1,1 1,1-1,-1 0,2 1,-1 0,11-13,3-8,13-20,-19 31,0-1,16-38,12-65,-32 99,-2 0,0-1,-2 1,0-1,1-43,-5 40,-1-1,-2 0,0 0,-2 1,-1-1,-11-32,-41-123,27 99,-36-120,60 176,2 0,2-1,1 0,4-50,-1 7,-4-53,5-119,-1 234,0 0,1 0,0 0,1 1,0-1,1 1,9-15,5-6,25-32,-35 52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0T16:06:19.27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99 1056,'-2'-14,"1"0,-2 0,0 0,-1 0,-5-13,-8-30,-21-97,34 133,-2-6,2-1,-3-50,8 56,-2 6,0 0,2-1,0 1,1 0,1 0,0 1,1-1,9-22,1 9,3-5,-2 0,-1-1,17-68,-29 88,4-13,-1-1,2-53,-7 65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D53FCE-616C-DAE6-093B-FCF794522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883F1E9-F92D-4A58-BF40-4BB52D784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3A1D9D-EE8F-F68C-AF58-25A23FBA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9197D4-9398-1697-E924-0EC789190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AD8A75-2B27-62CA-3B76-390D9EB3B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8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01FC5E-709D-8B74-A6E3-086CFCABB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4164E5F-6ACA-50B5-FCAC-4EB9ACE8C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FEF5C3-27BC-6D40-D749-891A1C6D4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81EC35-464B-F246-30CA-87EAB42F2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05FF15-E584-1DCB-EB1F-167D516DF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6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2258DFA-59CF-D32C-F08B-B62ACA85E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2505706-E677-7D2D-0B44-810B1EC0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56B834-1A1D-71CE-BAED-4025C523E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0E3107-CC6E-84DD-B977-186A887F4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08D992-E1CA-9E9C-D3BE-E1DF63AB9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4A382F-A403-7EC0-54F4-B1D226C5A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C5CD72-995A-B382-14B3-39E9B707B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BC99E9-B961-97ED-79EB-97B0CE1BA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6D9FE9-AE46-438E-422F-69CDC0F0E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AD0B94-5557-6050-5508-D1CF81866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6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B70D47-CB2D-67EA-335C-F422F260B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E9F8E1-EAD1-CEEF-AC38-4A206B5F8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ED7B25-68E7-3685-1277-1B8F4F2B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4BE0D3-481E-F608-FED6-509E2C42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6D073B-AA52-4443-0D23-001DAB2DF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97A75F-4814-11A2-0E93-CF4523BFC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B5E040-B13E-0DCF-DC33-2E2F0A65D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9FFAD9B-E3D0-C200-4ADF-9A9F39363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9CEC47-DA72-D129-9DDC-E64C8C440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5CA858D-7275-B510-4530-401358087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19B1A9B-8FF4-8756-8418-819FBDAA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A62409-94A7-DD64-9AE8-ECEB055F2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06E9F7-7E14-00BF-576D-CC10660DA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AC8E885-BD4F-E9B0-CB36-164D61EA5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17176C9-CF76-28B5-BEE5-CFEC5EE6F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EA818AD-39A5-ABD4-8D6F-9D32B3F38D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2359F4-1B45-03C7-7248-8C90EDF53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B89243C-9173-C211-6D1F-2CD0F3A5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6E4D284-9306-0837-6821-8725E0A87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6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D91232-2F5B-9CE9-CB00-E846575C4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385CE98-6713-33E1-161F-D1B11EDC1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C3650A4-717E-DC32-F660-6648D3911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5A34DE2-9FAC-35BF-A3A8-A3BD227A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2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FC60D1E-B05A-3544-E1C7-33826DA6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659EA85-471A-E3E2-3B65-B0006FF51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F88C0B4-777E-D2C1-D677-2C603E18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4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7F7608-5042-8053-3BF5-4D1A51FDD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DF85AC-7E42-58E0-5DF9-11612284C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5832E15-0EB1-0A3A-2CA5-73A7EF453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F1B4C9-A9CD-C09F-B308-68EC541EC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521859A-AAD0-8D9D-9D29-49615EE8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A51AAA7-56A2-CFD1-8211-565B150E7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2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782AD3-163F-FFB0-535F-5F7CB4C4F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E123370-1A2C-86A8-C080-B210A5A28C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5E72471-B652-8094-FDBC-A3E239201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7726CB-BF1C-7676-2F88-2CC91272E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1C4FB6C-FE20-3AED-13F0-B2C83308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15D067D-2C8A-3CFD-97AF-89282A8F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4903F11-0037-9745-DEE0-EF5966974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718F16-93DA-9EE6-1A63-D1967BF28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F7E8F2-134B-796A-C631-771249E855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9C300F-AECD-4B0E-9A81-F1289619E1EE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80ADB4-95DA-CBFA-1424-4502CDC399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DC210E-0689-8EE3-47FA-EF059D0AF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47DD83-ABC9-4CD5-A845-942937D93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0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">
            <a:extLst>
              <a:ext uri="{FF2B5EF4-FFF2-40B4-BE49-F238E27FC236}">
                <a16:creationId xmlns:a16="http://schemas.microsoft.com/office/drawing/2014/main" xmlns="" id="{CD6082B4-3A87-932F-67C9-81CD51AE30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816" y="0"/>
            <a:ext cx="10966938" cy="35837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A496236-616C-209D-F296-EE6AA3EDB9D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62399" y="3657600"/>
            <a:ext cx="4021591" cy="311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392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xmlns="" id="{E854F007-E000-F785-6CEC-7D6817FDB8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13115" y="0"/>
            <a:ext cx="9876760" cy="6688644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xmlns="" id="{BA7A1DC2-3749-346E-61E5-ED13AC3CB1A9}"/>
                  </a:ext>
                </a:extLst>
              </p14:cNvPr>
              <p14:cNvContentPartPr/>
              <p14:nvPr/>
            </p14:nvContentPartPr>
            <p14:xfrm>
              <a:off x="1717173" y="1325733"/>
              <a:ext cx="120960" cy="26535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BA7A1DC2-3749-346E-61E5-ED13AC3CB1A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63173" y="1218093"/>
                <a:ext cx="228600" cy="286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583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xmlns="" id="{43E1F56A-5E53-A126-5F8E-9EE197775C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0959" y="265922"/>
            <a:ext cx="9654619" cy="632615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xmlns="" id="{CAC8457C-218F-B5F1-6DC0-6A473DE01B82}"/>
                  </a:ext>
                </a:extLst>
              </p14:cNvPr>
              <p14:cNvContentPartPr/>
              <p14:nvPr/>
            </p14:nvContentPartPr>
            <p14:xfrm>
              <a:off x="1266753" y="873611"/>
              <a:ext cx="49680" cy="3801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AC8457C-218F-B5F1-6DC0-6A473DE01B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12753" y="765611"/>
                <a:ext cx="157320" cy="59580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51B9A9F-3363-5C35-1EBA-EAA1BF341CA2}"/>
              </a:ext>
            </a:extLst>
          </p:cNvPr>
          <p:cNvSpPr txBox="1"/>
          <p:nvPr/>
        </p:nvSpPr>
        <p:spPr>
          <a:xfrm>
            <a:off x="3167744" y="152401"/>
            <a:ext cx="4833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Lyza</a:t>
            </a:r>
            <a:r>
              <a:rPr lang="en-US" sz="2400" b="1" dirty="0"/>
              <a:t> 5000 Specifications for Wine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00B332D-EE68-56AA-CB7E-163DEDAE07F7}"/>
              </a:ext>
            </a:extLst>
          </p:cNvPr>
          <p:cNvSpPr/>
          <p:nvPr/>
        </p:nvSpPr>
        <p:spPr>
          <a:xfrm>
            <a:off x="1537064" y="1332410"/>
            <a:ext cx="722812" cy="2525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8CC703E-DC17-8B01-9905-BDAE87125608}"/>
              </a:ext>
            </a:extLst>
          </p:cNvPr>
          <p:cNvSpPr/>
          <p:nvPr/>
        </p:nvSpPr>
        <p:spPr>
          <a:xfrm>
            <a:off x="1537064" y="4646022"/>
            <a:ext cx="439782" cy="2525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4161405-CBAC-01F8-B487-9D2E07CD0E13}"/>
              </a:ext>
            </a:extLst>
          </p:cNvPr>
          <p:cNvSpPr/>
          <p:nvPr/>
        </p:nvSpPr>
        <p:spPr>
          <a:xfrm>
            <a:off x="1537064" y="1645919"/>
            <a:ext cx="896984" cy="2699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4284AC0-6783-8CA4-125D-CE07D7A7A32A}"/>
              </a:ext>
            </a:extLst>
          </p:cNvPr>
          <p:cNvSpPr/>
          <p:nvPr/>
        </p:nvSpPr>
        <p:spPr>
          <a:xfrm>
            <a:off x="1537064" y="2978330"/>
            <a:ext cx="1097281" cy="2525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AC09D3D-8CA2-24A3-049F-D956C722BAC7}"/>
              </a:ext>
            </a:extLst>
          </p:cNvPr>
          <p:cNvSpPr/>
          <p:nvPr/>
        </p:nvSpPr>
        <p:spPr>
          <a:xfrm>
            <a:off x="1537064" y="1972490"/>
            <a:ext cx="896984" cy="2699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A7C5D2A-A78E-EB9B-DD2F-EB052FA4FC9E}"/>
              </a:ext>
            </a:extLst>
          </p:cNvPr>
          <p:cNvSpPr/>
          <p:nvPr/>
        </p:nvSpPr>
        <p:spPr>
          <a:xfrm>
            <a:off x="1537064" y="2307771"/>
            <a:ext cx="896984" cy="2699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0712093-09D9-D7EE-AFA7-6130C7D45271}"/>
              </a:ext>
            </a:extLst>
          </p:cNvPr>
          <p:cNvSpPr/>
          <p:nvPr/>
        </p:nvSpPr>
        <p:spPr>
          <a:xfrm>
            <a:off x="1537064" y="2634342"/>
            <a:ext cx="1571899" cy="2830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F6626EC-9521-2AEF-56F0-CFC60B233528}"/>
              </a:ext>
            </a:extLst>
          </p:cNvPr>
          <p:cNvSpPr/>
          <p:nvPr/>
        </p:nvSpPr>
        <p:spPr>
          <a:xfrm>
            <a:off x="1532710" y="3302725"/>
            <a:ext cx="1114696" cy="26778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xmlns="" id="{3C1CEB41-23F8-72E6-DF3A-B8E5B153C7F7}"/>
              </a:ext>
            </a:extLst>
          </p:cNvPr>
          <p:cNvSpPr/>
          <p:nvPr/>
        </p:nvSpPr>
        <p:spPr>
          <a:xfrm>
            <a:off x="1245326" y="1637211"/>
            <a:ext cx="313508" cy="93181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F4578B1-BFF5-A948-C1B4-E3AF2C80109E}"/>
              </a:ext>
            </a:extLst>
          </p:cNvPr>
          <p:cNvSpPr txBox="1"/>
          <p:nvPr/>
        </p:nvSpPr>
        <p:spPr>
          <a:xfrm>
            <a:off x="391886" y="1802675"/>
            <a:ext cx="863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</a:t>
            </a:r>
          </a:p>
          <a:p>
            <a:r>
              <a:rPr lang="en-US" dirty="0"/>
              <a:t>Sugars</a:t>
            </a:r>
          </a:p>
        </p:txBody>
      </p:sp>
    </p:spTree>
    <p:extLst>
      <p:ext uri="{BB962C8B-B14F-4D97-AF65-F5344CB8AC3E}">
        <p14:creationId xmlns:p14="http://schemas.microsoft.com/office/powerpoint/2010/main" val="390145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056947F-4B7A-FE25-3D25-2E0EC20673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93668" y="3979816"/>
            <a:ext cx="7239625" cy="2756263"/>
          </a:xfrm>
          <a:prstGeom prst="rect">
            <a:avLst/>
          </a:prstGeom>
        </p:spPr>
      </p:pic>
      <p:pic>
        <p:nvPicPr>
          <p:cNvPr id="10" name="Picture 9" descr="A screenshot of a computer&#10;&#10;Description automatically generated">
            <a:extLst>
              <a:ext uri="{FF2B5EF4-FFF2-40B4-BE49-F238E27FC236}">
                <a16:creationId xmlns:a16="http://schemas.microsoft.com/office/drawing/2014/main" xmlns="" id="{314CEB46-7C91-5833-8858-02C147200E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90055" y="0"/>
            <a:ext cx="6792687" cy="411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68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A screenshot of a computer">
            <a:extLst>
              <a:ext uri="{FF2B5EF4-FFF2-40B4-BE49-F238E27FC236}">
                <a16:creationId xmlns:a16="http://schemas.microsoft.com/office/drawing/2014/main" xmlns="" id="{10BF9A97-99B5-CE75-3D59-6138AED13D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04481" y="653143"/>
            <a:ext cx="9583037" cy="576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117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xmlns="" id="{CA547C57-8032-0D68-3EF4-1ECB704CE0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5073" y="500743"/>
            <a:ext cx="10554219" cy="559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36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">
            <a:extLst>
              <a:ext uri="{FF2B5EF4-FFF2-40B4-BE49-F238E27FC236}">
                <a16:creationId xmlns:a16="http://schemas.microsoft.com/office/drawing/2014/main" xmlns="" id="{D9B8C41D-E19F-7CF6-F268-EE9CAB69CD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3880" y="2133600"/>
            <a:ext cx="11086863" cy="4386943"/>
          </a:xfrm>
          <a:prstGeom prst="rect">
            <a:avLst/>
          </a:prstGeom>
        </p:spPr>
      </p:pic>
      <p:pic>
        <p:nvPicPr>
          <p:cNvPr id="5" name="Picture 4" descr="A screenshot of a computer">
            <a:extLst>
              <a:ext uri="{FF2B5EF4-FFF2-40B4-BE49-F238E27FC236}">
                <a16:creationId xmlns:a16="http://schemas.microsoft.com/office/drawing/2014/main" xmlns="" id="{9EE98E52-5EA6-B446-049C-892EFDBFD6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25601"/>
            <a:ext cx="11865429" cy="164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068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</Words>
  <Application>Microsoft Office PowerPoint</Application>
  <PresentationFormat>Custom</PresentationFormat>
  <Paragraphs>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Byron E Froman</dc:creator>
  <cp:lastModifiedBy>Gin</cp:lastModifiedBy>
  <cp:revision>17</cp:revision>
  <dcterms:created xsi:type="dcterms:W3CDTF">2024-03-20T15:43:56Z</dcterms:created>
  <dcterms:modified xsi:type="dcterms:W3CDTF">2024-03-25T23:55:58Z</dcterms:modified>
</cp:coreProperties>
</file>